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AC2B-B452-4495-ACD9-F1B446E1E7A4}" type="datetimeFigureOut">
              <a:rPr lang="he-IL" smtClean="0"/>
              <a:t>כ"ח/אלול/תש"פ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9851-0690-4228-94EE-B9D70B01E0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5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AC2B-B452-4495-ACD9-F1B446E1E7A4}" type="datetimeFigureOut">
              <a:rPr lang="he-IL" smtClean="0"/>
              <a:t>כ"ח/אלול/תש"פ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9851-0690-4228-94EE-B9D70B01E0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260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AC2B-B452-4495-ACD9-F1B446E1E7A4}" type="datetimeFigureOut">
              <a:rPr lang="he-IL" smtClean="0"/>
              <a:t>כ"ח/אלול/תש"פ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9851-0690-4228-94EE-B9D70B01E0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494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AC2B-B452-4495-ACD9-F1B446E1E7A4}" type="datetimeFigureOut">
              <a:rPr lang="he-IL" smtClean="0"/>
              <a:t>כ"ח/אלול/תש"פ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9851-0690-4228-94EE-B9D70B01E0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936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AC2B-B452-4495-ACD9-F1B446E1E7A4}" type="datetimeFigureOut">
              <a:rPr lang="he-IL" smtClean="0"/>
              <a:t>כ"ח/אלול/תש"פ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9851-0690-4228-94EE-B9D70B01E0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31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AC2B-B452-4495-ACD9-F1B446E1E7A4}" type="datetimeFigureOut">
              <a:rPr lang="he-IL" smtClean="0"/>
              <a:t>כ"ח/אלול/תש"פ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9851-0690-4228-94EE-B9D70B01E0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104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AC2B-B452-4495-ACD9-F1B446E1E7A4}" type="datetimeFigureOut">
              <a:rPr lang="he-IL" smtClean="0"/>
              <a:t>כ"ח/אלול/תש"פ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9851-0690-4228-94EE-B9D70B01E0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106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AC2B-B452-4495-ACD9-F1B446E1E7A4}" type="datetimeFigureOut">
              <a:rPr lang="he-IL" smtClean="0"/>
              <a:t>כ"ח/אלול/תש"פ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9851-0690-4228-94EE-B9D70B01E0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919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AC2B-B452-4495-ACD9-F1B446E1E7A4}" type="datetimeFigureOut">
              <a:rPr lang="he-IL" smtClean="0"/>
              <a:t>כ"ח/אלול/תש"פ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9851-0690-4228-94EE-B9D70B01E0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399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AC2B-B452-4495-ACD9-F1B446E1E7A4}" type="datetimeFigureOut">
              <a:rPr lang="he-IL" smtClean="0"/>
              <a:t>כ"ח/אלול/תש"פ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9851-0690-4228-94EE-B9D70B01E0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385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AC2B-B452-4495-ACD9-F1B446E1E7A4}" type="datetimeFigureOut">
              <a:rPr lang="he-IL" smtClean="0"/>
              <a:t>כ"ח/אלול/תש"פ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9851-0690-4228-94EE-B9D70B01E0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575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AAC2B-B452-4495-ACD9-F1B446E1E7A4}" type="datetimeFigureOut">
              <a:rPr lang="he-IL" smtClean="0"/>
              <a:t>כ"ח/אלול/תש"פ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9851-0690-4228-94EE-B9D70B01E0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094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he-IL" dirty="0" smtClean="0"/>
              <a:t>חוגים גבעת אלה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>
                <a:solidFill>
                  <a:srgbClr val="002060"/>
                </a:solidFill>
              </a:rPr>
              <a:t>לקראת שנת תשפ"א אני מאחלת לכולם שנה טובה שנה פורייה שנת שקט </a:t>
            </a:r>
          </a:p>
          <a:p>
            <a:r>
              <a:rPr lang="he-IL" dirty="0" smtClean="0">
                <a:solidFill>
                  <a:srgbClr val="002060"/>
                </a:solidFill>
              </a:rPr>
              <a:t>ושלווה והרבה בריאות </a:t>
            </a:r>
            <a:endParaRPr lang="he-IL" dirty="0">
              <a:solidFill>
                <a:srgbClr val="002060"/>
              </a:solidFill>
            </a:endParaRPr>
          </a:p>
          <a:p>
            <a:r>
              <a:rPr lang="he-IL" dirty="0" smtClean="0">
                <a:solidFill>
                  <a:srgbClr val="002060"/>
                </a:solidFill>
              </a:rPr>
              <a:t>שחרור יפה </a:t>
            </a:r>
          </a:p>
        </p:txBody>
      </p:sp>
    </p:spTree>
    <p:extLst>
      <p:ext uri="{BB962C8B-B14F-4D97-AF65-F5344CB8AC3E}">
        <p14:creationId xmlns:p14="http://schemas.microsoft.com/office/powerpoint/2010/main" val="124961110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</Words>
  <Application>Microsoft Office PowerPoint</Application>
  <PresentationFormat>‫הצגה על המסך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חוגים גבעת אלה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חוגים גבעת אלה</dc:title>
  <dc:creator>yaffa</dc:creator>
  <cp:lastModifiedBy>yaffa</cp:lastModifiedBy>
  <cp:revision>2</cp:revision>
  <dcterms:created xsi:type="dcterms:W3CDTF">2020-09-17T07:16:32Z</dcterms:created>
  <dcterms:modified xsi:type="dcterms:W3CDTF">2020-09-17T07:28:30Z</dcterms:modified>
</cp:coreProperties>
</file>