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756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11293F-1CB2-4399-8CD2-0265BFBB8684}" type="datetimeFigureOut">
              <a:rPr lang="he-IL" smtClean="0"/>
              <a:pPr/>
              <a:t>ט"ז/ניסן/תשע"ה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DB00EC-C76C-4574-B358-C15F4CC89EA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-5" y="-1315144"/>
          <a:ext cx="9144006" cy="89720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4521"/>
                <a:gridCol w="1127080"/>
                <a:gridCol w="1444652"/>
                <a:gridCol w="1557327"/>
                <a:gridCol w="1343016"/>
                <a:gridCol w="1129797"/>
                <a:gridCol w="827613"/>
              </a:tblGrid>
              <a:tr h="504056">
                <a:tc>
                  <a:txBody>
                    <a:bodyPr/>
                    <a:lstStyle/>
                    <a:p>
                      <a:r>
                        <a:rPr lang="he-IL" dirty="0" smtClean="0"/>
                        <a:t>ראשון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שני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שלישי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רביעי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חמישי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שישי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/>
                </a:tc>
              </a:tr>
              <a:tr h="1872208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29</a:t>
                      </a:r>
                      <a:r>
                        <a:rPr lang="he-IL" sz="1800" dirty="0" smtClean="0"/>
                        <a:t> </a:t>
                      </a:r>
                      <a:endParaRPr lang="he-IL" sz="1400" dirty="0" smtClean="0"/>
                    </a:p>
                    <a:p>
                      <a:endParaRPr lang="he-IL" sz="1400" dirty="0" smtClean="0"/>
                    </a:p>
                    <a:p>
                      <a:r>
                        <a:rPr lang="he-IL" sz="1400" dirty="0" smtClean="0"/>
                        <a:t> </a:t>
                      </a:r>
                      <a:r>
                        <a:rPr lang="he-IL" sz="1600" dirty="0" smtClean="0"/>
                        <a:t>שכבת</a:t>
                      </a:r>
                      <a:r>
                        <a:rPr lang="he-IL" sz="1600" baseline="0" dirty="0" smtClean="0"/>
                        <a:t> ח' בפעילות </a:t>
                      </a:r>
                    </a:p>
                    <a:p>
                      <a:r>
                        <a:rPr lang="he-IL" sz="1600" baseline="0" dirty="0" smtClean="0"/>
                        <a:t> איכות הסביבה            </a:t>
                      </a:r>
                      <a:endParaRPr lang="he-I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30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31 </a:t>
                      </a:r>
                      <a:r>
                        <a:rPr lang="he-IL" sz="1600" dirty="0" smtClean="0"/>
                        <a:t>17:00-21:00</a:t>
                      </a:r>
                      <a:endParaRPr lang="he-IL" sz="2400" dirty="0" smtClean="0"/>
                    </a:p>
                    <a:p>
                      <a:pPr algn="r"/>
                      <a:r>
                        <a:rPr lang="he-IL" sz="1400" b="1" dirty="0" smtClean="0"/>
                        <a:t>צובעים</a:t>
                      </a:r>
                      <a:r>
                        <a:rPr lang="he-IL" sz="1400" b="1" baseline="0" dirty="0" smtClean="0"/>
                        <a:t> את המועדון</a:t>
                      </a:r>
                      <a:endParaRPr lang="he-IL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</a:t>
                      </a:r>
                    </a:p>
                    <a:p>
                      <a:endParaRPr lang="he-IL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</a:t>
                      </a:r>
                    </a:p>
                    <a:p>
                      <a:pPr algn="ctr"/>
                      <a:endParaRPr lang="he-IL" sz="1800" dirty="0" smtClean="0"/>
                    </a:p>
                    <a:p>
                      <a:pPr algn="ctr"/>
                      <a:endParaRPr lang="he-IL" sz="1800" dirty="0" smtClean="0"/>
                    </a:p>
                    <a:p>
                      <a:pPr algn="ctr"/>
                      <a:r>
                        <a:rPr lang="he-IL" sz="1800" dirty="0" smtClean="0"/>
                        <a:t>21:00-2:00</a:t>
                      </a:r>
                      <a:endParaRPr lang="he-IL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3 </a:t>
                      </a:r>
                      <a:r>
                        <a:rPr lang="he-IL" sz="3200" dirty="0" smtClean="0">
                          <a:solidFill>
                            <a:srgbClr val="7030A0"/>
                          </a:solidFill>
                        </a:rPr>
                        <a:t>חג שמח</a:t>
                      </a:r>
                      <a:endParaRPr lang="he-IL" sz="24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4</a:t>
                      </a:r>
                      <a:endParaRPr lang="he-IL" sz="2400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5</a:t>
                      </a:r>
                    </a:p>
                    <a:p>
                      <a:endParaRPr lang="he-IL" sz="24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18:00-00:00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6</a:t>
                      </a:r>
                    </a:p>
                    <a:p>
                      <a:endParaRPr lang="he-IL" sz="2400" dirty="0" smtClean="0"/>
                    </a:p>
                    <a:p>
                      <a:endParaRPr lang="he-IL" sz="2400" dirty="0" smtClean="0"/>
                    </a:p>
                    <a:p>
                      <a:r>
                        <a:rPr lang="he-IL" sz="1600" dirty="0" smtClean="0"/>
                        <a:t>18:00-00:00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7</a:t>
                      </a:r>
                    </a:p>
                    <a:p>
                      <a:endParaRPr lang="he-IL" sz="24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18:00-00:00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 smtClean="0"/>
                        <a:t>8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/>
                        <a:t>18:00-00:00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9 </a:t>
                      </a:r>
                      <a:r>
                        <a:rPr lang="he-IL" sz="2400" dirty="0" smtClean="0">
                          <a:solidFill>
                            <a:srgbClr val="7030A0"/>
                          </a:solidFill>
                        </a:rPr>
                        <a:t>ערב חג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10</a:t>
                      </a:r>
                      <a:r>
                        <a:rPr lang="he-IL" sz="2400" b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he-IL" sz="1600" b="0" dirty="0" smtClean="0">
                          <a:solidFill>
                            <a:srgbClr val="7030A0"/>
                          </a:solidFill>
                        </a:rPr>
                        <a:t>חג </a:t>
                      </a:r>
                      <a:r>
                        <a:rPr lang="he-IL" sz="1600" b="0" dirty="0" smtClean="0">
                          <a:solidFill>
                            <a:srgbClr val="7030A0"/>
                          </a:solidFill>
                        </a:rPr>
                        <a:t>שמח</a:t>
                      </a:r>
                    </a:p>
                    <a:p>
                      <a:endParaRPr lang="he-IL" sz="1600" b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he-IL" sz="1600" b="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he-IL" sz="1600" b="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he-IL" sz="1600" b="0" dirty="0" smtClean="0">
                          <a:solidFill>
                            <a:schemeClr val="tx1"/>
                          </a:solidFill>
                        </a:rPr>
                        <a:t>21:00-02:00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11</a:t>
                      </a:r>
                      <a:endParaRPr lang="he-IL" sz="2400" dirty="0"/>
                    </a:p>
                  </a:txBody>
                  <a:tcPr/>
                </a:tc>
              </a:tr>
              <a:tr h="1944216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12</a:t>
                      </a:r>
                    </a:p>
                    <a:p>
                      <a:endParaRPr lang="he-IL" sz="2400" dirty="0" smtClean="0"/>
                    </a:p>
                    <a:p>
                      <a:endParaRPr lang="he-IL" sz="2400" dirty="0" smtClean="0"/>
                    </a:p>
                    <a:p>
                      <a:r>
                        <a:rPr lang="he-IL" sz="1800" dirty="0" smtClean="0"/>
                        <a:t>18:00-22:00</a:t>
                      </a:r>
                    </a:p>
                    <a:p>
                      <a:endParaRPr lang="he-I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13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14</a:t>
                      </a:r>
                    </a:p>
                    <a:p>
                      <a:endParaRPr lang="he-IL" sz="2400" dirty="0" smtClean="0"/>
                    </a:p>
                    <a:p>
                      <a:endParaRPr lang="he-IL" sz="2400" dirty="0" smtClean="0"/>
                    </a:p>
                    <a:p>
                      <a:r>
                        <a:rPr lang="he-IL" sz="1800" smtClean="0"/>
                        <a:t>17:00-21:00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15</a:t>
                      </a:r>
                      <a:r>
                        <a:rPr lang="he-IL" sz="1400" dirty="0" smtClean="0"/>
                        <a:t>מועדון פתוח</a:t>
                      </a:r>
                      <a:r>
                        <a:rPr lang="he-IL" sz="1400" baseline="0" dirty="0" smtClean="0"/>
                        <a:t> </a:t>
                      </a:r>
                      <a:r>
                        <a:rPr lang="he-IL" sz="1600" baseline="0" dirty="0" smtClean="0"/>
                        <a:t>18:00-22:00</a:t>
                      </a:r>
                      <a:endParaRPr lang="he-IL" sz="1600" dirty="0" smtClean="0"/>
                    </a:p>
                    <a:p>
                      <a:endParaRPr lang="he-IL" sz="1600" dirty="0" smtClean="0"/>
                    </a:p>
                    <a:p>
                      <a:endParaRPr lang="he-IL" sz="1600" dirty="0" smtClean="0"/>
                    </a:p>
                    <a:p>
                      <a:endParaRPr lang="he-IL" sz="1600" dirty="0" smtClean="0"/>
                    </a:p>
                    <a:p>
                      <a:r>
                        <a:rPr lang="he-IL" sz="1600" baseline="0" dirty="0" smtClean="0">
                          <a:solidFill>
                            <a:schemeClr val="tx1"/>
                          </a:solidFill>
                        </a:rPr>
                        <a:t>20:00 </a:t>
                      </a:r>
                      <a:r>
                        <a:rPr lang="he-IL" sz="1600" baseline="0" dirty="0" smtClean="0">
                          <a:solidFill>
                            <a:schemeClr val="tx1"/>
                          </a:solidFill>
                        </a:rPr>
                        <a:t>טקס יישובי</a:t>
                      </a:r>
                      <a:endParaRPr lang="he-IL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16</a:t>
                      </a:r>
                      <a:r>
                        <a:rPr lang="he-IL" sz="1600" dirty="0" smtClean="0"/>
                        <a:t>מועדון פתוח</a:t>
                      </a:r>
                    </a:p>
                    <a:p>
                      <a:endParaRPr lang="he-IL" sz="1600" dirty="0" smtClean="0"/>
                    </a:p>
                    <a:p>
                      <a:endParaRPr lang="he-IL" sz="1600" dirty="0" smtClean="0"/>
                    </a:p>
                    <a:p>
                      <a:endParaRPr lang="he-IL" sz="1600" dirty="0" smtClean="0"/>
                    </a:p>
                    <a:p>
                      <a:endParaRPr lang="he-IL" sz="1600" dirty="0" smtClean="0"/>
                    </a:p>
                    <a:p>
                      <a:r>
                        <a:rPr lang="he-IL" sz="1600" dirty="0" smtClean="0"/>
                        <a:t>20:00-02:00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17</a:t>
                      </a:r>
                    </a:p>
                    <a:p>
                      <a:endParaRPr lang="he-IL" sz="2400" dirty="0" smtClean="0"/>
                    </a:p>
                    <a:p>
                      <a:endParaRPr lang="he-IL" sz="2400" dirty="0" smtClean="0"/>
                    </a:p>
                    <a:p>
                      <a:r>
                        <a:rPr lang="he-IL" sz="1600" dirty="0" smtClean="0"/>
                        <a:t>22:00-02:00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18</a:t>
                      </a:r>
                    </a:p>
                    <a:p>
                      <a:r>
                        <a:rPr lang="he-IL" sz="1200" dirty="0" smtClean="0"/>
                        <a:t>סיום</a:t>
                      </a:r>
                      <a:r>
                        <a:rPr lang="he-IL" sz="1200" baseline="0" dirty="0" smtClean="0"/>
                        <a:t> </a:t>
                      </a:r>
                      <a:r>
                        <a:rPr lang="he-IL" sz="1200" dirty="0" smtClean="0"/>
                        <a:t>רישום </a:t>
                      </a:r>
                      <a:r>
                        <a:rPr lang="he-IL" sz="1200" dirty="0" smtClean="0"/>
                        <a:t>לחוצה</a:t>
                      </a:r>
                      <a:r>
                        <a:rPr lang="he-IL" sz="1200" baseline="0" dirty="0" smtClean="0"/>
                        <a:t> עמק</a:t>
                      </a:r>
                    </a:p>
                    <a:p>
                      <a:endParaRPr lang="he-IL" sz="1200" baseline="0" dirty="0" smtClean="0"/>
                    </a:p>
                    <a:p>
                      <a:endParaRPr lang="he-IL" sz="1200" dirty="0"/>
                    </a:p>
                  </a:txBody>
                  <a:tcPr/>
                </a:tc>
              </a:tr>
              <a:tr h="1422608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19</a:t>
                      </a:r>
                    </a:p>
                    <a:p>
                      <a:endParaRPr lang="he-IL" sz="2400" dirty="0" smtClean="0"/>
                    </a:p>
                    <a:p>
                      <a:endParaRPr lang="he-IL" sz="2400" dirty="0" smtClean="0"/>
                    </a:p>
                    <a:p>
                      <a:r>
                        <a:rPr lang="he-IL" sz="1800" dirty="0" smtClean="0"/>
                        <a:t>18:00-22:00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20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21</a:t>
                      </a:r>
                    </a:p>
                    <a:p>
                      <a:endParaRPr lang="he-IL" sz="24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22 </a:t>
                      </a:r>
                      <a:r>
                        <a:rPr lang="he-IL" sz="2400" dirty="0" smtClean="0">
                          <a:solidFill>
                            <a:srgbClr val="7030A0"/>
                          </a:solidFill>
                        </a:rPr>
                        <a:t>סגור</a:t>
                      </a:r>
                      <a:endParaRPr lang="he-IL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23 </a:t>
                      </a:r>
                      <a:r>
                        <a:rPr lang="he-IL" sz="2400" dirty="0" smtClean="0">
                          <a:solidFill>
                            <a:srgbClr val="7030A0"/>
                          </a:solidFill>
                        </a:rPr>
                        <a:t>סגור</a:t>
                      </a:r>
                      <a:endParaRPr lang="he-IL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24</a:t>
                      </a:r>
                    </a:p>
                    <a:p>
                      <a:endParaRPr lang="he-IL" sz="2400" dirty="0" smtClean="0"/>
                    </a:p>
                    <a:p>
                      <a:endParaRPr lang="he-IL" sz="2400" dirty="0" smtClean="0"/>
                    </a:p>
                    <a:p>
                      <a:r>
                        <a:rPr lang="he-IL" sz="1600" dirty="0" smtClean="0"/>
                        <a:t>21:00-02:00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25</a:t>
                      </a:r>
                      <a:endParaRPr lang="he-IL" sz="2400" dirty="0"/>
                    </a:p>
                  </a:txBody>
                  <a:tcPr/>
                </a:tc>
              </a:tr>
              <a:tr h="1601728"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26</a:t>
                      </a:r>
                    </a:p>
                    <a:p>
                      <a:endParaRPr lang="he-IL" sz="2400" dirty="0" smtClean="0"/>
                    </a:p>
                    <a:p>
                      <a:endParaRPr lang="he-IL" sz="2400" dirty="0" smtClean="0"/>
                    </a:p>
                    <a:p>
                      <a:r>
                        <a:rPr lang="he-IL" sz="1800" dirty="0" smtClean="0"/>
                        <a:t>18:00-22:00</a:t>
                      </a:r>
                      <a:endParaRPr lang="he-IL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27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28</a:t>
                      </a:r>
                    </a:p>
                    <a:p>
                      <a:endParaRPr lang="he-IL" sz="2400" dirty="0" smtClean="0"/>
                    </a:p>
                    <a:p>
                      <a:endParaRPr lang="he-IL" sz="2400" dirty="0" smtClean="0"/>
                    </a:p>
                    <a:p>
                      <a:r>
                        <a:rPr lang="he-IL" sz="1800" dirty="0" smtClean="0"/>
                        <a:t>17:00-21:00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29</a:t>
                      </a:r>
                    </a:p>
                    <a:p>
                      <a:endParaRPr lang="he-IL" sz="2400" dirty="0" smtClean="0"/>
                    </a:p>
                    <a:p>
                      <a:endParaRPr lang="he-IL" sz="2400" dirty="0" smtClean="0"/>
                    </a:p>
                    <a:p>
                      <a:r>
                        <a:rPr lang="he-IL" sz="1800" dirty="0" smtClean="0"/>
                        <a:t>18:00-22:00</a:t>
                      </a:r>
                      <a:endParaRPr lang="he-I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30</a:t>
                      </a:r>
                    </a:p>
                    <a:p>
                      <a:endParaRPr lang="he-IL" sz="2400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he-IL" sz="1600" dirty="0" smtClean="0"/>
                        <a:t>20:00-2:00</a:t>
                      </a:r>
                    </a:p>
                    <a:p>
                      <a:endParaRPr lang="he-IL" sz="2000" dirty="0" smtClean="0"/>
                    </a:p>
                    <a:p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2400" dirty="0" smtClean="0"/>
                        <a:t>1</a:t>
                      </a:r>
                    </a:p>
                    <a:p>
                      <a:endParaRPr lang="he-IL" sz="24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21:00-02:00</a:t>
                      </a:r>
                    </a:p>
                    <a:p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4860032" y="6215058"/>
            <a:ext cx="1066800" cy="642942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יום פעילות תנועה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932040" y="2924944"/>
            <a:ext cx="1066800" cy="571504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יום פעילות תנועה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Oval 2"/>
          <p:cNvSpPr>
            <a:spLocks noChangeAspect="1" noChangeArrowheads="1"/>
          </p:cNvSpPr>
          <p:nvPr/>
        </p:nvSpPr>
        <p:spPr bwMode="auto">
          <a:xfrm flipH="1">
            <a:off x="6300192" y="2924944"/>
            <a:ext cx="928694" cy="829848"/>
          </a:xfrm>
          <a:prstGeom prst="ellipse">
            <a:avLst/>
          </a:prstGeom>
          <a:solidFill>
            <a:schemeClr val="bg2">
              <a:lumMod val="50000"/>
            </a:schemeClr>
          </a:solidFill>
          <a:ln w="76200">
            <a:noFill/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1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קרוספיט</a:t>
            </a:r>
            <a:r>
              <a:rPr kumimoji="0" lang="he-IL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י"ב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18:30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941168"/>
            <a:ext cx="928694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חוצה עמק</a:t>
            </a:r>
            <a:endParaRPr lang="he-IL" dirty="0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275856" y="0"/>
            <a:ext cx="1571636" cy="642942"/>
          </a:xfrm>
          <a:prstGeom prst="rect">
            <a:avLst/>
          </a:prstGeom>
          <a:solidFill>
            <a:srgbClr val="E81EC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he-IL" sz="1200" b="1" dirty="0" smtClean="0">
                <a:latin typeface="Arial" pitchFamily="34" charset="0"/>
                <a:cs typeface="Arial" pitchFamily="34" charset="0"/>
              </a:rPr>
              <a:t>מיני ליל סדר ט-</a:t>
            </a:r>
            <a:r>
              <a:rPr lang="he-IL" sz="1200" b="1" dirty="0" err="1" smtClean="0">
                <a:latin typeface="Arial" pitchFamily="34" charset="0"/>
                <a:cs typeface="Arial" pitchFamily="34" charset="0"/>
              </a:rPr>
              <a:t>יב</a:t>
            </a:r>
            <a:endParaRPr lang="he-IL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דתיים חילוניים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he-IL" sz="1200" b="1" dirty="0" smtClean="0">
                <a:latin typeface="Arial" pitchFamily="34" charset="0"/>
                <a:cs typeface="Arial" pitchFamily="34" charset="0"/>
              </a:rPr>
              <a:t>20:30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347864" y="6219825"/>
            <a:ext cx="1135062" cy="638175"/>
          </a:xfrm>
          <a:prstGeom prst="rect">
            <a:avLst/>
          </a:prstGeom>
          <a:solidFill>
            <a:srgbClr val="4BACC6"/>
          </a:solidFill>
          <a:ln w="38100">
            <a:noFill/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ערב בוגרים 20:30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7429520" y="692696"/>
            <a:ext cx="1714480" cy="334938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79646"/>
              </a:gs>
              <a:gs pos="100000">
                <a:srgbClr val="FABF8F"/>
              </a:gs>
            </a:gsLst>
            <a:lin ang="5400000" scaled="1"/>
          </a:gra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smtClean="0"/>
              <a:t>הנודט'</a:t>
            </a:r>
            <a:endParaRPr lang="he-IL" dirty="0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1907704" y="764704"/>
            <a:ext cx="5510209" cy="31273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smtClean="0"/>
              <a:t>ארז </a:t>
            </a:r>
            <a:r>
              <a:rPr lang="he-IL" dirty="0" err="1" smtClean="0"/>
              <a:t>גרשטיין</a:t>
            </a:r>
            <a:r>
              <a:rPr lang="he-IL" dirty="0" smtClean="0"/>
              <a:t> ז'-ח'</a:t>
            </a:r>
            <a:endParaRPr lang="he-IL" dirty="0"/>
          </a:p>
        </p:txBody>
      </p:sp>
      <p:sp>
        <p:nvSpPr>
          <p:cNvPr id="22" name="Oval 2"/>
          <p:cNvSpPr>
            <a:spLocks noChangeAspect="1" noChangeArrowheads="1"/>
          </p:cNvSpPr>
          <p:nvPr/>
        </p:nvSpPr>
        <p:spPr bwMode="auto">
          <a:xfrm flipH="1">
            <a:off x="6500826" y="4857760"/>
            <a:ext cx="818850" cy="792670"/>
          </a:xfrm>
          <a:prstGeom prst="ellipse">
            <a:avLst/>
          </a:prstGeom>
          <a:solidFill>
            <a:schemeClr val="bg2">
              <a:lumMod val="50000"/>
            </a:schemeClr>
          </a:solidFill>
          <a:ln w="76200">
            <a:noFill/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200" b="1" i="1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קרוספיט</a:t>
            </a:r>
            <a:r>
              <a:rPr kumimoji="0" lang="he-IL" sz="1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י"ב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18:30</a:t>
            </a:r>
            <a:endParaRPr kumimoji="0" lang="he-I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043608" y="4941168"/>
            <a:ext cx="709609" cy="64294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7524328" y="6093296"/>
            <a:ext cx="1224136" cy="432048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</a:t>
            </a:r>
            <a:r>
              <a:rPr kumimoji="0" lang="he-IL" sz="14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3419872" y="-531440"/>
            <a:ext cx="1138237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827584" y="6093296"/>
            <a:ext cx="709609" cy="50006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979712" y="-531440"/>
            <a:ext cx="1071570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932040" y="1268760"/>
            <a:ext cx="994221" cy="792088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r>
              <a:rPr kumimoji="0" lang="he-IL" sz="1400" b="1" i="0" u="none" strike="noStrike" cap="none" normalizeH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Just dance</a:t>
            </a:r>
            <a:endParaRPr kumimoji="0" lang="he-IL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7452320" y="1268760"/>
            <a:ext cx="1368152" cy="5646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u="sng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Cinema 22:00</a:t>
            </a:r>
            <a:endParaRPr kumimoji="0" lang="he-IL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51720" y="5085184"/>
            <a:ext cx="1142976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r>
              <a:rPr lang="he-IL" b="1" dirty="0" smtClean="0">
                <a:latin typeface="Arial" pitchFamily="34" charset="0"/>
                <a:cs typeface="Arial" pitchFamily="34" charset="0"/>
              </a:rPr>
              <a:t>יום העצמאות</a:t>
            </a:r>
            <a:endParaRPr lang="he-I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19872" y="5013176"/>
            <a:ext cx="1357322" cy="73866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r>
              <a:rPr lang="he-IL" sz="1400" b="1" dirty="0" smtClean="0">
                <a:latin typeface="Arial" pitchFamily="34" charset="0"/>
                <a:cs typeface="Arial" pitchFamily="34" charset="0"/>
              </a:rPr>
              <a:t>יום הזיכרון לחללי מערכות ישראל</a:t>
            </a:r>
            <a:endParaRPr lang="he-IL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4860032" y="4725144"/>
            <a:ext cx="1008112" cy="432048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יום פעילות תנועה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1720" y="3068960"/>
            <a:ext cx="1071570" cy="830997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r>
              <a:rPr lang="he-IL" sz="1600" b="1" dirty="0" smtClean="0">
                <a:latin typeface="Arial" pitchFamily="34" charset="0"/>
                <a:cs typeface="Arial" pitchFamily="34" charset="0"/>
              </a:rPr>
              <a:t>יום הזיכרון לשואה ולגבורה</a:t>
            </a:r>
            <a:endParaRPr lang="he-IL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2"/>
          <p:cNvSpPr>
            <a:spLocks noChangeAspect="1" noChangeArrowheads="1"/>
          </p:cNvSpPr>
          <p:nvPr/>
        </p:nvSpPr>
        <p:spPr bwMode="auto">
          <a:xfrm flipH="1">
            <a:off x="6372200" y="6309320"/>
            <a:ext cx="818850" cy="792670"/>
          </a:xfrm>
          <a:prstGeom prst="ellipse">
            <a:avLst/>
          </a:prstGeom>
          <a:solidFill>
            <a:schemeClr val="bg2">
              <a:lumMod val="50000"/>
            </a:schemeClr>
          </a:solidFill>
          <a:ln w="76200">
            <a:noFill/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200" b="1" i="1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קרוספיט</a:t>
            </a:r>
            <a:r>
              <a:rPr kumimoji="0" lang="he-IL" sz="1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י"ב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18:30</a:t>
            </a:r>
            <a:endParaRPr kumimoji="0" lang="he-I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0" y="4293096"/>
            <a:ext cx="4716016" cy="213744"/>
          </a:xfrm>
          <a:prstGeom prst="rect">
            <a:avLst/>
          </a:prstGeom>
          <a:solidFill>
            <a:srgbClr val="00B050"/>
          </a:solidFill>
          <a:ln w="12700">
            <a:solidFill>
              <a:srgbClr val="F79646"/>
            </a:solidFill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sz="1600" dirty="0" smtClean="0"/>
              <a:t>שכבת ט'  מארחים מקסיקנים</a:t>
            </a:r>
            <a:endParaRPr lang="he-IL" sz="1600" dirty="0"/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7668344" y="5157192"/>
            <a:ext cx="1214446" cy="500066"/>
          </a:xfrm>
          <a:prstGeom prst="rect">
            <a:avLst/>
          </a:prstGeom>
          <a:gradFill rotWithShape="0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קפה דילמה 20:30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52320" y="4653136"/>
            <a:ext cx="1138237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220072" y="0"/>
            <a:ext cx="1000132" cy="571504"/>
          </a:xfrm>
          <a:prstGeom prst="rect">
            <a:avLst/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שיחה עם ט' 20:30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7668344" y="6607967"/>
            <a:ext cx="1152128" cy="500066"/>
          </a:xfrm>
          <a:prstGeom prst="rect">
            <a:avLst/>
          </a:prstGeom>
          <a:gradFill rotWithShape="0">
            <a:gsLst>
              <a:gs pos="0">
                <a:srgbClr val="FEE7F2"/>
              </a:gs>
              <a:gs pos="17999">
                <a:srgbClr val="FBD49C"/>
              </a:gs>
              <a:gs pos="39000">
                <a:srgbClr val="FBA97D"/>
              </a:gs>
              <a:gs pos="64000">
                <a:srgbClr val="FAC77D"/>
              </a:gs>
              <a:gs pos="82001">
                <a:srgbClr val="FEE7F2"/>
              </a:gs>
              <a:gs pos="100000">
                <a:srgbClr val="FBEAC7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FFFF00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he-IL" sz="14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שוקו </a:t>
            </a: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דילמה 20:30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827584" y="2708920"/>
            <a:ext cx="709609" cy="64294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2"/>
          <p:cNvSpPr>
            <a:spLocks noChangeAspect="1" noChangeArrowheads="1"/>
          </p:cNvSpPr>
          <p:nvPr/>
        </p:nvSpPr>
        <p:spPr bwMode="auto">
          <a:xfrm flipH="1">
            <a:off x="6516216" y="-171400"/>
            <a:ext cx="928694" cy="829848"/>
          </a:xfrm>
          <a:prstGeom prst="ellipse">
            <a:avLst/>
          </a:prstGeom>
          <a:solidFill>
            <a:schemeClr val="bg2">
              <a:lumMod val="50000"/>
            </a:schemeClr>
          </a:solidFill>
          <a:ln w="76200">
            <a:noFill/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1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קרוספיט</a:t>
            </a:r>
            <a:r>
              <a:rPr kumimoji="0" lang="he-IL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י"ב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18:30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7524328" y="-531440"/>
            <a:ext cx="1138237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372200" y="1340768"/>
            <a:ext cx="634181" cy="64807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 </a:t>
            </a:r>
            <a:endParaRPr kumimoji="0" lang="he-IL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3419872" y="1340768"/>
            <a:ext cx="1152128" cy="86409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u="sng" dirty="0" smtClean="0">
                <a:solidFill>
                  <a:srgbClr val="262626"/>
                </a:solidFill>
                <a:latin typeface="Arial" pitchFamily="34" charset="0"/>
                <a:cs typeface="Arial" pitchFamily="34" charset="0"/>
              </a:rPr>
              <a:t>Jungle speed</a:t>
            </a:r>
            <a:endParaRPr kumimoji="0" lang="he-IL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7596336" y="2996952"/>
            <a:ext cx="1138237" cy="3714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 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3563888" y="3284984"/>
            <a:ext cx="1224136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sz="1400" dirty="0" smtClean="0">
                <a:solidFill>
                  <a:schemeClr val="bg1"/>
                </a:solidFill>
              </a:rPr>
              <a:t>ערב יום הזיכרון לשואה ולגבורה</a:t>
            </a:r>
            <a:endParaRPr lang="he-IL" sz="1400" dirty="0"/>
          </a:p>
        </p:txBody>
      </p:sp>
      <p:sp>
        <p:nvSpPr>
          <p:cNvPr id="46" name="מלבן 45"/>
          <p:cNvSpPr/>
          <p:nvPr/>
        </p:nvSpPr>
        <p:spPr>
          <a:xfrm>
            <a:off x="0" y="3645024"/>
            <a:ext cx="827584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rgbClr val="FF0000"/>
                </a:solidFill>
              </a:rPr>
              <a:t>שכבת ט'- ערב מקסיקני</a:t>
            </a:r>
            <a:endParaRPr lang="he-IL" sz="1600" dirty="0">
              <a:solidFill>
                <a:srgbClr val="FF0000"/>
              </a:solidFill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2051720" y="6093296"/>
            <a:ext cx="709609" cy="50006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899592" y="1484784"/>
            <a:ext cx="709609" cy="64294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12700">
            <a:solidFill>
              <a:srgbClr val="FBD4B4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מועדון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1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פתוח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מלבן 59"/>
          <p:cNvSpPr/>
          <p:nvPr/>
        </p:nvSpPr>
        <p:spPr>
          <a:xfrm>
            <a:off x="4932040" y="5301208"/>
            <a:ext cx="1224136" cy="6480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bg1"/>
                </a:solidFill>
              </a:rPr>
              <a:t>ערב </a:t>
            </a:r>
            <a:r>
              <a:rPr lang="he-IL" sz="1400" dirty="0" smtClean="0">
                <a:solidFill>
                  <a:schemeClr val="bg1"/>
                </a:solidFill>
              </a:rPr>
              <a:t>יום </a:t>
            </a:r>
            <a:r>
              <a:rPr lang="he-IL" sz="1400" dirty="0" smtClean="0">
                <a:solidFill>
                  <a:schemeClr val="bg1"/>
                </a:solidFill>
              </a:rPr>
              <a:t>הזיכרון</a:t>
            </a:r>
          </a:p>
          <a:p>
            <a:pPr algn="ctr"/>
            <a:r>
              <a:rPr lang="he-IL" sz="1400" dirty="0" smtClean="0">
                <a:solidFill>
                  <a:schemeClr val="bg1"/>
                </a:solidFill>
              </a:rPr>
              <a:t>20:00</a:t>
            </a:r>
          </a:p>
          <a:p>
            <a:pPr algn="ctr"/>
            <a:r>
              <a:rPr lang="he-IL" sz="1400" dirty="0" smtClean="0">
                <a:solidFill>
                  <a:schemeClr val="bg1"/>
                </a:solidFill>
              </a:rPr>
              <a:t> טקס יישובי</a:t>
            </a:r>
            <a:r>
              <a:rPr lang="he-IL" sz="1400" dirty="0" smtClean="0">
                <a:solidFill>
                  <a:schemeClr val="bg1"/>
                </a:solidFill>
              </a:rPr>
              <a:t> 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2858</TotalTime>
  <Words>209</Words>
  <Application>Microsoft Office PowerPoint</Application>
  <PresentationFormat>‫הצגה על המסך (4:3)</PresentationFormat>
  <Paragraphs>155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טרק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86</cp:revision>
  <dcterms:created xsi:type="dcterms:W3CDTF">2014-12-25T16:19:18Z</dcterms:created>
  <dcterms:modified xsi:type="dcterms:W3CDTF">2015-04-06T04:13:59Z</dcterms:modified>
</cp:coreProperties>
</file>