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529"/>
    <a:srgbClr val="9673AB"/>
    <a:srgbClr val="800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8612" autoAdjust="0"/>
  </p:normalViewPr>
  <p:slideViewPr>
    <p:cSldViewPr>
      <p:cViewPr>
        <p:scale>
          <a:sx n="75" d="100"/>
          <a:sy n="75" d="100"/>
        </p:scale>
        <p:origin x="-70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448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7E0F3FE-BCBA-4749-B0BD-8929322583C0}" type="datetimeFigureOut">
              <a:rPr lang="he-IL" smtClean="0"/>
              <a:pPr/>
              <a:t>י"ב/אדר/תשע"ה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C42EF12-5613-40BD-8E3E-F561C03707E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he-IL" b="1" dirty="0" smtClean="0"/>
              <a:t>*שנת מצווה</a:t>
            </a:r>
            <a:r>
              <a:rPr lang="he-IL" b="1" baseline="0" dirty="0" smtClean="0"/>
              <a:t> בבי"ח עמק- </a:t>
            </a:r>
            <a:r>
              <a:rPr lang="he-IL" baseline="0" dirty="0" smtClean="0"/>
              <a:t>כחלק ממשימה רביעית תחת הערך- "סובלנות כלפיי האחר" יצאו בני </a:t>
            </a:r>
            <a:r>
              <a:rPr lang="he-IL" baseline="0" dirty="0" smtClean="0"/>
              <a:t>שכבת ז' </a:t>
            </a:r>
            <a:r>
              <a:rPr lang="he-IL" baseline="0" dirty="0" smtClean="0"/>
              <a:t>לשמח ילדים בבית חולים העמק. יציאה בשעה 10:00 מהמועדון.</a:t>
            </a:r>
          </a:p>
          <a:p>
            <a:endParaRPr lang="he-IL" baseline="0" dirty="0" smtClean="0"/>
          </a:p>
          <a:p>
            <a:pPr rtl="1"/>
            <a:r>
              <a:rPr lang="he-IL" b="1" baseline="0" dirty="0" smtClean="0"/>
              <a:t>*</a:t>
            </a:r>
            <a:r>
              <a:rPr lang="he-IL" b="1" baseline="0" dirty="0" err="1" smtClean="0"/>
              <a:t>קרוספיט</a:t>
            </a:r>
            <a:r>
              <a:rPr lang="he-IL" b="1" baseline="0" dirty="0" smtClean="0"/>
              <a:t>- </a:t>
            </a:r>
            <a:r>
              <a:rPr lang="he-IL" b="0" baseline="0" dirty="0" smtClean="0"/>
              <a:t>סדנת </a:t>
            </a:r>
            <a:r>
              <a:rPr lang="he-IL" b="0" baseline="0" dirty="0" err="1" smtClean="0"/>
              <a:t>קרוספיט</a:t>
            </a:r>
            <a:r>
              <a:rPr lang="he-IL" b="0" baseline="0" dirty="0" smtClean="0"/>
              <a:t> לשכבת </a:t>
            </a:r>
            <a:r>
              <a:rPr lang="he-IL" b="0" baseline="0" dirty="0" err="1" smtClean="0"/>
              <a:t>יב</a:t>
            </a:r>
            <a:r>
              <a:rPr lang="he-IL" b="0" baseline="0" dirty="0" smtClean="0"/>
              <a:t>': שיטת אימון גופני קבוצתי ואישי גם יחד. </a:t>
            </a:r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בעשרה מפגשים המועברים ע"י מדריך מוסמך ניתן ללמוד את יסודות </a:t>
            </a:r>
            <a:r>
              <a:rPr lang="he-IL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הקרוספיט</a:t>
            </a:r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בכדי לשפר את הכושר הגופני ועל הדרך גם לגבש קבוצה מבחינה חברתית</a:t>
            </a:r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הסדנה ניתנת כחלק</a:t>
            </a:r>
            <a:r>
              <a:rPr lang="he-IL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מפרויקט "מדריך תוכן מקצועי" במסגרתו "עיר ללא אלימות"</a:t>
            </a:r>
            <a:r>
              <a:rPr lang="he-IL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ומועצה אזורית עמק יזרעאל תומכים ומסבסדים סדנאות לבני הנוער במטרה להרחיב את התכנים ואת שעות הפעילות ביישובים. </a:t>
            </a:r>
            <a:endParaRPr lang="he-IL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endParaRPr lang="he-IL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*שוקו דילמה- </a:t>
            </a:r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ב-26/3 </a:t>
            </a:r>
            <a:r>
              <a:rPr lang="he-IL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ב</a:t>
            </a:r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-20:00</a:t>
            </a:r>
            <a:r>
              <a:rPr lang="he-IL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נקיים</a:t>
            </a:r>
            <a:r>
              <a:rPr lang="he-IL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בית קפה קטן שיהיה פתוח לשכבות ז'-ח', על השולחנות של בית הקפה תופיע דילמה יומית עם שאלות מנחות לדיון. הנוער יהיה מוזמן להגיע וליהנות משוקו וכיבוד קל,</a:t>
            </a:r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הפעילות ללא עלות. </a:t>
            </a:r>
            <a:endParaRPr lang="he-IL" sz="1200" b="1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rtl="1"/>
            <a:r>
              <a:rPr lang="he-IL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</a:t>
            </a:r>
            <a:r>
              <a:rPr lang="he-IL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הנודט</a:t>
            </a:r>
            <a:r>
              <a:rPr lang="he-IL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'-</a:t>
            </a:r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קבוצת ט' תצא למסע נודד מהעמק ועד לים התיכון אשר יתקיים בתאריכים 26-29.3.15 ימים חמישי- ראשון. יציאה למסע ביום חמישי בשעות הערב.</a:t>
            </a:r>
            <a:r>
              <a:rPr lang="he-IL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מטרתו של הטיול לגבש את שכבת ט' אזורית ויצירת חוויה ייחודית.</a:t>
            </a:r>
          </a:p>
          <a:p>
            <a:pPr rtl="1"/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במהלך הטיול נושאים</a:t>
            </a:r>
            <a:r>
              <a:rPr lang="he-IL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את </a:t>
            </a:r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כל הציוד על הגב, מפגש עם שכבת ט' בעמק, עליה לכרמל, תצפית על העמק ודיון בקבוצות בנושאים וערכים שונים.עלות: </a:t>
            </a:r>
            <a:r>
              <a:rPr lang="he-IL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290</a:t>
            </a:r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₪   ( כולל מזון + חולצה). </a:t>
            </a:r>
            <a:r>
              <a:rPr lang="he-IL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סיום הרשמה:</a:t>
            </a:r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he-IL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19.3.15</a:t>
            </a:r>
          </a:p>
          <a:p>
            <a:pPr rtl="1"/>
            <a:endParaRPr lang="he-IL" sz="1200" b="1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*ארז</a:t>
            </a:r>
            <a:r>
              <a:rPr lang="he-IL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sz="1200" b="1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גרשטיין</a:t>
            </a:r>
            <a:r>
              <a:rPr lang="he-IL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ז'-ח' 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חניכי קבוצות ז'-ח' יחד עם מדריכיהם יצאו למסע ניווט ע"ש תא"ל ארז </a:t>
            </a:r>
            <a:r>
              <a:rPr lang="he-I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גרשטיין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בגליל התחתון: מאזור מולדת ועד הכינרת. מטרתו של הטיול לספק לחניכים חוויה קבוצתית בלתי נשכחת ולהעשיר את החניכים בנושאי הניווט.</a:t>
            </a:r>
          </a:p>
          <a:p>
            <a:pPr rtl="1"/>
            <a:r>
              <a:rPr lang="he-I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תאריכים: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30.3-2.4.15 ימים שני-חמישי. </a:t>
            </a:r>
            <a:r>
              <a:rPr lang="he-I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עלות: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sz="120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490 ש"ח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( כולל מזון + חולצה). </a:t>
            </a:r>
            <a:r>
              <a:rPr lang="he-I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סיום הרשמה: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22.3.15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מזון: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כלכלה מלאה- יש להביא אוכל למשך היום הראשון.</a:t>
            </a:r>
          </a:p>
          <a:p>
            <a:pPr rtl="1"/>
            <a:endParaRPr lang="he-I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 יום המעשים הטובים- </a:t>
            </a:r>
            <a:r>
              <a:rPr lang="he-IL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בני</a:t>
            </a:r>
            <a:r>
              <a:rPr lang="he-I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נוער והורים מתנדבים יצבעו את </a:t>
            </a:r>
            <a:r>
              <a:rPr lang="he-IL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את</a:t>
            </a:r>
            <a:r>
              <a:rPr lang="he-I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מקלטי התנועה</a:t>
            </a:r>
            <a:r>
              <a:rPr lang="he-IL" sz="1200" b="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את המועדון </a:t>
            </a:r>
            <a:r>
              <a:rPr lang="he-I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ויטפחו את הכניסה ופינות הישיבה מחוץ למועדון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endParaRPr lang="he-IL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endParaRPr lang="he-IL" sz="1200" b="1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b="1" dirty="0" smtClean="0"/>
          </a:p>
          <a:p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2EF12-5613-40BD-8E3E-F561C03707E3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כותרת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6" name="מציין מיקום של תאריך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293F-1CB2-4399-8CD2-0265BFBB8684}" type="datetimeFigureOut">
              <a:rPr lang="he-IL" smtClean="0"/>
              <a:pPr/>
              <a:t>י"ב/אדר/תשע"ה</a:t>
            </a:fld>
            <a:endParaRPr lang="he-IL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DB00EC-C76C-4574-B358-C15F4CC89E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293F-1CB2-4399-8CD2-0265BFBB8684}" type="datetimeFigureOut">
              <a:rPr lang="he-IL" smtClean="0"/>
              <a:pPr/>
              <a:t>י"ב/אדר/תשע"ה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0EC-C76C-4574-B358-C15F4CC89E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293F-1CB2-4399-8CD2-0265BFBB8684}" type="datetimeFigureOut">
              <a:rPr lang="he-IL" smtClean="0"/>
              <a:pPr/>
              <a:t>י"ב/אדר/תשע"ה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0EC-C76C-4574-B358-C15F4CC89E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7" name="מציין מיקום תוכן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293F-1CB2-4399-8CD2-0265BFBB8684}" type="datetimeFigureOut">
              <a:rPr lang="he-IL" smtClean="0"/>
              <a:pPr/>
              <a:t>י"ב/אדר/תשע"ה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DB00EC-C76C-4574-B358-C15F4CC89E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293F-1CB2-4399-8CD2-0265BFBB8684}" type="datetimeFigureOut">
              <a:rPr lang="he-IL" smtClean="0"/>
              <a:pPr/>
              <a:t>י"ב/אדר/תשע"ה</a:t>
            </a:fld>
            <a:endParaRPr lang="he-IL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0EC-C76C-4574-B358-C15F4CC89EA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כותרת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293F-1CB2-4399-8CD2-0265BFBB8684}" type="datetimeFigureOut">
              <a:rPr lang="he-IL" smtClean="0"/>
              <a:pPr/>
              <a:t>י"ב/אדר/תשע"ה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0EC-C76C-4574-B358-C15F4CC89E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כותרת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8" name="מציין מיקום תוכן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293F-1CB2-4399-8CD2-0265BFBB8684}" type="datetimeFigureOut">
              <a:rPr lang="he-IL" smtClean="0"/>
              <a:pPr/>
              <a:t>י"ב/אדר/תשע"ה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CDB00EC-C76C-4574-B358-C15F4CC89EA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כותרת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293F-1CB2-4399-8CD2-0265BFBB8684}" type="datetimeFigureOut">
              <a:rPr lang="he-IL" smtClean="0"/>
              <a:pPr/>
              <a:t>י"ב/אדר/תשע"ה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0EC-C76C-4574-B358-C15F4CC89E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293F-1CB2-4399-8CD2-0265BFBB8684}" type="datetimeFigureOut">
              <a:rPr lang="he-IL" smtClean="0"/>
              <a:pPr/>
              <a:t>י"ב/אדר/תשע"ה</a:t>
            </a:fld>
            <a:endParaRPr lang="he-IL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0EC-C76C-4574-B358-C15F4CC89E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כותרת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293F-1CB2-4399-8CD2-0265BFBB8684}" type="datetimeFigureOut">
              <a:rPr lang="he-IL" smtClean="0"/>
              <a:pPr/>
              <a:t>י"ב/אדר/תשע"ה</a:t>
            </a:fld>
            <a:endParaRPr lang="he-IL"/>
          </a:p>
        </p:txBody>
      </p:sp>
      <p:sp>
        <p:nvSpPr>
          <p:cNvPr id="29" name="מציין מיקום של כותרת תחתונה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0EC-C76C-4574-B358-C15F4CC89E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293F-1CB2-4399-8CD2-0265BFBB8684}" type="datetimeFigureOut">
              <a:rPr lang="he-IL" smtClean="0"/>
              <a:pPr/>
              <a:t>י"ב/אדר/תשע"ה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0EC-C76C-4574-B358-C15F4CC89EA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של תאריך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11293F-1CB2-4399-8CD2-0265BFBB8684}" type="datetimeFigureOut">
              <a:rPr lang="he-IL" smtClean="0"/>
              <a:pPr/>
              <a:t>י"ב/אדר/תשע"ה</a:t>
            </a:fld>
            <a:endParaRPr lang="he-IL"/>
          </a:p>
        </p:txBody>
      </p:sp>
      <p:sp>
        <p:nvSpPr>
          <p:cNvPr id="28" name="מציין מיקום של כותרת תחתונה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DB00EC-C76C-4574-B358-C15F4CC89EA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ציין מיקום של כותרת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0993280"/>
              </p:ext>
            </p:extLst>
          </p:nvPr>
        </p:nvGraphicFramePr>
        <p:xfrm>
          <a:off x="-526232" y="-1"/>
          <a:ext cx="9670233" cy="917028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14521"/>
                <a:gridCol w="1050880"/>
                <a:gridCol w="1520852"/>
                <a:gridCol w="1557327"/>
                <a:gridCol w="1343016"/>
                <a:gridCol w="1188981"/>
                <a:gridCol w="1294656"/>
              </a:tblGrid>
              <a:tr h="410313">
                <a:tc>
                  <a:txBody>
                    <a:bodyPr/>
                    <a:lstStyle/>
                    <a:p>
                      <a:r>
                        <a:rPr lang="he-IL" dirty="0" smtClean="0"/>
                        <a:t>ראשון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שני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שלישי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רביעי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חמישי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שישי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</a:tr>
              <a:tr h="1315249"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1</a:t>
                      </a:r>
                    </a:p>
                    <a:p>
                      <a:endParaRPr lang="he-IL" sz="1200" dirty="0" smtClean="0"/>
                    </a:p>
                    <a:p>
                      <a:r>
                        <a:rPr lang="he-IL" sz="1800" dirty="0" smtClean="0"/>
                        <a:t>מפגש</a:t>
                      </a:r>
                    </a:p>
                    <a:p>
                      <a:r>
                        <a:rPr lang="he-IL" sz="1800" dirty="0" smtClean="0"/>
                        <a:t>אחרון במועדון</a:t>
                      </a:r>
                    </a:p>
                    <a:p>
                      <a:endParaRPr lang="he-IL" sz="1800" dirty="0" smtClean="0"/>
                    </a:p>
                    <a:p>
                      <a:r>
                        <a:rPr lang="he-IL" sz="1800" dirty="0" smtClean="0"/>
                        <a:t>18:00-20:00</a:t>
                      </a:r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2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3</a:t>
                      </a:r>
                      <a:endParaRPr lang="he-IL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4</a:t>
                      </a:r>
                    </a:p>
                    <a:p>
                      <a:r>
                        <a:rPr lang="he-IL" sz="2400" dirty="0" smtClean="0"/>
                        <a:t>פורימון א'-ו'</a:t>
                      </a:r>
                    </a:p>
                    <a:p>
                      <a:r>
                        <a:rPr lang="he-IL" sz="2400" dirty="0" smtClean="0"/>
                        <a:t>17:00-19:00</a:t>
                      </a:r>
                    </a:p>
                    <a:p>
                      <a:r>
                        <a:rPr lang="he-IL" sz="1800" dirty="0" smtClean="0">
                          <a:solidFill>
                            <a:srgbClr val="FF0000"/>
                          </a:solidFill>
                        </a:rPr>
                        <a:t>המועדון פתוח</a:t>
                      </a:r>
                    </a:p>
                    <a:p>
                      <a:r>
                        <a:rPr lang="he-IL" sz="1800" dirty="0" smtClean="0">
                          <a:solidFill>
                            <a:srgbClr val="FF0000"/>
                          </a:solidFill>
                        </a:rPr>
                        <a:t>20:00-02:00</a:t>
                      </a:r>
                      <a:endParaRPr lang="he-IL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6</a:t>
                      </a:r>
                    </a:p>
                    <a:p>
                      <a:pPr algn="ctr"/>
                      <a:r>
                        <a:rPr lang="he-IL" sz="1800" dirty="0" smtClean="0"/>
                        <a:t>מועדון סגור</a:t>
                      </a:r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7</a:t>
                      </a:r>
                      <a:endParaRPr lang="he-IL" sz="2400" dirty="0"/>
                    </a:p>
                  </a:txBody>
                  <a:tcPr/>
                </a:tc>
              </a:tr>
              <a:tr h="1353336"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8</a:t>
                      </a:r>
                    </a:p>
                    <a:p>
                      <a:endParaRPr lang="he-IL" sz="2400" dirty="0" smtClean="0"/>
                    </a:p>
                    <a:p>
                      <a:r>
                        <a:rPr lang="he-IL" sz="1800" dirty="0" smtClean="0"/>
                        <a:t>18:00-22:00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9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10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12</a:t>
                      </a:r>
                    </a:p>
                    <a:p>
                      <a:endParaRPr lang="he-IL" sz="1800" dirty="0" smtClean="0"/>
                    </a:p>
                    <a:p>
                      <a:endParaRPr lang="he-IL" sz="1800" dirty="0" smtClean="0"/>
                    </a:p>
                    <a:p>
                      <a:r>
                        <a:rPr lang="he-IL" sz="1800" dirty="0" smtClean="0"/>
                        <a:t>20:00-02:00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13</a:t>
                      </a:r>
                    </a:p>
                    <a:p>
                      <a:endParaRPr lang="he-IL" sz="2400" dirty="0" smtClean="0"/>
                    </a:p>
                    <a:p>
                      <a:r>
                        <a:rPr lang="he-IL" sz="1800" dirty="0" smtClean="0"/>
                        <a:t>21:00-02:00</a:t>
                      </a:r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14</a:t>
                      </a:r>
                      <a:endParaRPr lang="he-IL" sz="2400" dirty="0"/>
                    </a:p>
                  </a:txBody>
                  <a:tcPr/>
                </a:tc>
              </a:tr>
              <a:tr h="1460760"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15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400" dirty="0" smtClean="0"/>
                    </a:p>
                    <a:p>
                      <a:r>
                        <a:rPr lang="he-IL" sz="1800" dirty="0" smtClean="0"/>
                        <a:t>18:00-22:00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16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17 </a:t>
                      </a:r>
                      <a:r>
                        <a:rPr lang="he-IL" sz="2000" dirty="0" smtClean="0"/>
                        <a:t>יום הבחירות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18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dirty="0" smtClean="0"/>
                        <a:t>19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</a:rPr>
                        <a:t>ערב </a:t>
                      </a:r>
                      <a:r>
                        <a:rPr lang="he-IL" sz="2400" dirty="0" err="1" smtClean="0">
                          <a:solidFill>
                            <a:schemeClr val="tx1"/>
                          </a:solidFill>
                        </a:rPr>
                        <a:t>פוייקה</a:t>
                      </a:r>
                      <a:r>
                        <a:rPr lang="he-IL" sz="2400" dirty="0" smtClean="0">
                          <a:solidFill>
                            <a:schemeClr val="tx1"/>
                          </a:solidFill>
                        </a:rPr>
                        <a:t> י"א</a:t>
                      </a:r>
                    </a:p>
                    <a:p>
                      <a:endParaRPr lang="he-IL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20</a:t>
                      </a:r>
                    </a:p>
                    <a:p>
                      <a:endParaRPr lang="he-IL" sz="240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/>
                        <a:t>21:00-02:00</a:t>
                      </a:r>
                    </a:p>
                    <a:p>
                      <a:endParaRPr lang="he-IL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2400" dirty="0"/>
                    </a:p>
                  </a:txBody>
                  <a:tcPr/>
                </a:tc>
              </a:tr>
              <a:tr h="1725912"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22</a:t>
                      </a:r>
                    </a:p>
                    <a:p>
                      <a:endParaRPr lang="he-IL" sz="2400" dirty="0" smtClean="0"/>
                    </a:p>
                    <a:p>
                      <a:r>
                        <a:rPr lang="he-IL" sz="1800" dirty="0" smtClean="0"/>
                        <a:t>18:00-22:00</a:t>
                      </a:r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23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 smtClean="0"/>
                        <a:t>24</a:t>
                      </a:r>
                      <a:endParaRPr lang="he-IL" sz="18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25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26 </a:t>
                      </a:r>
                    </a:p>
                    <a:p>
                      <a:endParaRPr lang="he-IL" sz="2400" dirty="0" smtClean="0"/>
                    </a:p>
                    <a:p>
                      <a:endParaRPr lang="he-IL" sz="1800" dirty="0" smtClean="0"/>
                    </a:p>
                    <a:p>
                      <a:r>
                        <a:rPr lang="he-IL" sz="1800" dirty="0" smtClean="0"/>
                        <a:t>21:00-02:00</a:t>
                      </a:r>
                    </a:p>
                    <a:p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27</a:t>
                      </a:r>
                    </a:p>
                    <a:p>
                      <a:endParaRPr lang="he-IL" sz="2400" dirty="0" smtClean="0"/>
                    </a:p>
                    <a:p>
                      <a:endParaRPr lang="he-IL" sz="1800" dirty="0" smtClean="0"/>
                    </a:p>
                    <a:p>
                      <a:r>
                        <a:rPr lang="he-IL" sz="1800" dirty="0" smtClean="0"/>
                        <a:t>21:00-02:00</a:t>
                      </a:r>
                    </a:p>
                    <a:p>
                      <a:endParaRPr lang="he-IL" sz="1800" dirty="0" smtClean="0"/>
                    </a:p>
                    <a:p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28</a:t>
                      </a:r>
                      <a:endParaRPr lang="he-IL" sz="2400" dirty="0"/>
                    </a:p>
                  </a:txBody>
                  <a:tcPr/>
                </a:tc>
              </a:tr>
              <a:tr h="1505280"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29 </a:t>
                      </a:r>
                    </a:p>
                    <a:p>
                      <a:endParaRPr lang="he-IL" sz="240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/>
                        <a:t>18:00-22:00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dirty="0" smtClean="0"/>
                    </a:p>
                    <a:p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30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31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6" name="Oval 2"/>
          <p:cNvSpPr>
            <a:spLocks noChangeAspect="1" noChangeArrowheads="1"/>
          </p:cNvSpPr>
          <p:nvPr/>
        </p:nvSpPr>
        <p:spPr bwMode="auto">
          <a:xfrm flipH="1">
            <a:off x="7572396" y="428604"/>
            <a:ext cx="893762" cy="865187"/>
          </a:xfrm>
          <a:prstGeom prst="ellipse">
            <a:avLst/>
          </a:prstGeom>
          <a:solidFill>
            <a:srgbClr val="7BA0CD"/>
          </a:solidFill>
          <a:ln w="76200">
            <a:noFill/>
            <a:round/>
            <a:headEnd/>
            <a:tailEnd/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סדנת ט'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20:00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28794" y="428604"/>
            <a:ext cx="1214446" cy="18466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rgbClr val="C00000"/>
                </a:solidFill>
              </a:rPr>
              <a:t>10:00שנת מצווה בבי"ח העמק</a:t>
            </a:r>
          </a:p>
          <a:p>
            <a:pPr algn="ctr"/>
            <a:endParaRPr lang="he-IL" sz="1400" dirty="0" smtClean="0"/>
          </a:p>
          <a:p>
            <a:pPr algn="ctr"/>
            <a:endParaRPr lang="he-IL" sz="1400" dirty="0" smtClean="0"/>
          </a:p>
          <a:p>
            <a:pPr algn="ctr"/>
            <a:endParaRPr lang="he-IL" sz="1400" dirty="0" smtClean="0"/>
          </a:p>
          <a:p>
            <a:pPr algn="ctr"/>
            <a:endParaRPr lang="he-IL" sz="1400" dirty="0" smtClean="0"/>
          </a:p>
          <a:p>
            <a:pPr algn="ctr"/>
            <a:endParaRPr lang="he-IL" sz="1400" dirty="0" smtClean="0"/>
          </a:p>
          <a:p>
            <a:pPr algn="ctr"/>
            <a:r>
              <a:rPr lang="he-IL" sz="1600" dirty="0" smtClean="0"/>
              <a:t>21:00-24:00</a:t>
            </a:r>
            <a:endParaRPr lang="he-IL" sz="1600" dirty="0"/>
          </a:p>
        </p:txBody>
      </p:sp>
      <p:sp>
        <p:nvSpPr>
          <p:cNvPr id="1029" name="Text Box 10"/>
          <p:cNvSpPr txBox="1">
            <a:spLocks noChangeArrowheads="1"/>
          </p:cNvSpPr>
          <p:nvPr/>
        </p:nvSpPr>
        <p:spPr bwMode="auto">
          <a:xfrm>
            <a:off x="4929190" y="2357430"/>
            <a:ext cx="1066800" cy="642942"/>
          </a:xfrm>
          <a:prstGeom prst="rect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יום פעילות תנועה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5004048" y="4365104"/>
            <a:ext cx="1066800" cy="571504"/>
          </a:xfrm>
          <a:prstGeom prst="rect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יום פעילות תנועה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Text Box 10"/>
          <p:cNvSpPr txBox="1">
            <a:spLocks noChangeArrowheads="1"/>
          </p:cNvSpPr>
          <p:nvPr/>
        </p:nvSpPr>
        <p:spPr bwMode="auto">
          <a:xfrm>
            <a:off x="5076056" y="6215058"/>
            <a:ext cx="1066800" cy="642942"/>
          </a:xfrm>
          <a:prstGeom prst="rect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יום פעילות תנועה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val 2"/>
          <p:cNvSpPr>
            <a:spLocks noChangeAspect="1" noChangeArrowheads="1"/>
          </p:cNvSpPr>
          <p:nvPr/>
        </p:nvSpPr>
        <p:spPr bwMode="auto">
          <a:xfrm flipH="1">
            <a:off x="6444208" y="4077072"/>
            <a:ext cx="1033164" cy="1000132"/>
          </a:xfrm>
          <a:prstGeom prst="ellipse">
            <a:avLst/>
          </a:prstGeom>
          <a:solidFill>
            <a:schemeClr val="bg2">
              <a:lumMod val="50000"/>
            </a:schemeClr>
          </a:solidFill>
          <a:ln w="76200">
            <a:noFill/>
            <a:round/>
            <a:headEnd/>
            <a:tailEnd/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1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קרוספיט</a:t>
            </a:r>
            <a:r>
              <a:rPr kumimoji="0" lang="he-IL" sz="14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י"ב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20:00</a:t>
            </a:r>
            <a:endParaRPr kumimoji="0" 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val 2"/>
          <p:cNvSpPr>
            <a:spLocks noChangeAspect="1" noChangeArrowheads="1"/>
          </p:cNvSpPr>
          <p:nvPr/>
        </p:nvSpPr>
        <p:spPr bwMode="auto">
          <a:xfrm flipH="1">
            <a:off x="6372200" y="5877272"/>
            <a:ext cx="950924" cy="784280"/>
          </a:xfrm>
          <a:prstGeom prst="ellipse">
            <a:avLst/>
          </a:prstGeom>
          <a:solidFill>
            <a:schemeClr val="bg2">
              <a:lumMod val="50000"/>
            </a:schemeClr>
          </a:solidFill>
          <a:ln w="76200">
            <a:noFill/>
            <a:round/>
            <a:headEnd/>
            <a:tailEnd/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1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קרוספיט</a:t>
            </a:r>
            <a:r>
              <a:rPr kumimoji="0" lang="he-IL" sz="14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י"ב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20:00</a:t>
            </a:r>
            <a:endParaRPr kumimoji="0" 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396552" y="3573016"/>
            <a:ext cx="1142976" cy="1738938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21</a:t>
            </a:r>
          </a:p>
          <a:p>
            <a:r>
              <a:rPr lang="he-IL" sz="1600" dirty="0" smtClean="0"/>
              <a:t>"שבת בטבע" </a:t>
            </a:r>
            <a:r>
              <a:rPr lang="he-IL" sz="1600" dirty="0" err="1" smtClean="0"/>
              <a:t>ארוע</a:t>
            </a:r>
            <a:r>
              <a:rPr lang="he-IL" sz="1600" dirty="0" smtClean="0"/>
              <a:t> ישובי </a:t>
            </a:r>
          </a:p>
          <a:p>
            <a:r>
              <a:rPr lang="he-IL" sz="1400" dirty="0" smtClean="0"/>
              <a:t>באחריות שכבת </a:t>
            </a:r>
            <a:r>
              <a:rPr lang="he-IL" sz="1400" dirty="0" err="1" smtClean="0"/>
              <a:t>יב</a:t>
            </a:r>
            <a:r>
              <a:rPr lang="he-IL" sz="1400" dirty="0" smtClean="0"/>
              <a:t>'+שנת מצווה</a:t>
            </a:r>
          </a:p>
          <a:p>
            <a:endParaRPr lang="he-IL" sz="700" dirty="0" smtClean="0"/>
          </a:p>
          <a:p>
            <a:r>
              <a:rPr lang="he-IL" sz="1600" dirty="0" smtClean="0"/>
              <a:t>10:30-13:30</a:t>
            </a:r>
            <a:endParaRPr lang="he-IL" sz="1400" dirty="0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275856" y="2276872"/>
            <a:ext cx="1184274" cy="642942"/>
          </a:xfrm>
          <a:prstGeom prst="rect">
            <a:avLst/>
          </a:prstGeom>
          <a:solidFill>
            <a:srgbClr val="E81EC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he-I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סדנת דתיים חילוניים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e-IL" sz="1200" b="1" dirty="0" smtClean="0">
                <a:latin typeface="Arial" pitchFamily="34" charset="0"/>
                <a:cs typeface="Arial" pitchFamily="34" charset="0"/>
              </a:rPr>
              <a:t>20:30</a:t>
            </a:r>
            <a:endParaRPr kumimoji="0" lang="he-I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275856" y="3645024"/>
            <a:ext cx="1135062" cy="638175"/>
          </a:xfrm>
          <a:prstGeom prst="rect">
            <a:avLst/>
          </a:prstGeom>
          <a:solidFill>
            <a:srgbClr val="4BACC6"/>
          </a:solidFill>
          <a:ln w="38100">
            <a:noFill/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ערב בוגרים 20:30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Text Box 26"/>
          <p:cNvSpPr txBox="1">
            <a:spLocks noChangeArrowheads="1"/>
          </p:cNvSpPr>
          <p:nvPr/>
        </p:nvSpPr>
        <p:spPr bwMode="auto">
          <a:xfrm>
            <a:off x="3275856" y="5301208"/>
            <a:ext cx="928694" cy="857256"/>
          </a:xfrm>
          <a:prstGeom prst="rect">
            <a:avLst/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פק"ל קפה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י"א י"ב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20:00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6545265"/>
            <a:ext cx="3295631" cy="312735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dirty="0" err="1" smtClean="0"/>
              <a:t>הנודט</a:t>
            </a:r>
            <a:r>
              <a:rPr lang="he-IL" dirty="0" smtClean="0"/>
              <a:t>'</a:t>
            </a:r>
            <a:endParaRPr lang="he-IL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7429520" y="8181528"/>
            <a:ext cx="1714480" cy="334938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dirty="0" err="1" smtClean="0"/>
              <a:t>הנודט</a:t>
            </a:r>
            <a:r>
              <a:rPr lang="he-IL" dirty="0" smtClean="0"/>
              <a:t>'</a:t>
            </a:r>
            <a:endParaRPr lang="he-IL" dirty="0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1907704" y="8181528"/>
            <a:ext cx="5510209" cy="31273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2700">
            <a:solidFill>
              <a:srgbClr val="F79646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dirty="0" smtClean="0"/>
              <a:t>ארז </a:t>
            </a:r>
            <a:r>
              <a:rPr lang="he-IL" dirty="0" err="1" smtClean="0"/>
              <a:t>גרשטיין</a:t>
            </a:r>
            <a:r>
              <a:rPr lang="he-IL" dirty="0" smtClean="0"/>
              <a:t> ז'-ח'</a:t>
            </a:r>
            <a:endParaRPr lang="he-IL" dirty="0"/>
          </a:p>
        </p:txBody>
      </p:sp>
      <p:sp>
        <p:nvSpPr>
          <p:cNvPr id="22" name="Oval 2"/>
          <p:cNvSpPr>
            <a:spLocks noChangeAspect="1" noChangeArrowheads="1"/>
          </p:cNvSpPr>
          <p:nvPr/>
        </p:nvSpPr>
        <p:spPr bwMode="auto">
          <a:xfrm flipH="1">
            <a:off x="6444208" y="7533456"/>
            <a:ext cx="936104" cy="792670"/>
          </a:xfrm>
          <a:prstGeom prst="ellipse">
            <a:avLst/>
          </a:prstGeom>
          <a:solidFill>
            <a:schemeClr val="bg2">
              <a:lumMod val="50000"/>
            </a:schemeClr>
          </a:solidFill>
          <a:ln w="76200">
            <a:noFill/>
            <a:round/>
            <a:headEnd/>
            <a:tailEnd/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200" b="1" i="1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קרוספיט</a:t>
            </a:r>
            <a:r>
              <a:rPr kumimoji="0" lang="he-IL" sz="1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י"ב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20:00</a:t>
            </a:r>
            <a:endParaRPr kumimoji="0" lang="he-I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2"/>
          <p:cNvSpPr txBox="1">
            <a:spLocks noChangeArrowheads="1"/>
          </p:cNvSpPr>
          <p:nvPr/>
        </p:nvSpPr>
        <p:spPr bwMode="auto">
          <a:xfrm>
            <a:off x="1907704" y="5733256"/>
            <a:ext cx="1214446" cy="500066"/>
          </a:xfrm>
          <a:prstGeom prst="rect">
            <a:avLst/>
          </a:prstGeom>
          <a:gradFill rotWithShape="0">
            <a:gsLst>
              <a:gs pos="0">
                <a:srgbClr val="FEE7F2"/>
              </a:gs>
              <a:gs pos="17999">
                <a:srgbClr val="FBD49C"/>
              </a:gs>
              <a:gs pos="39000">
                <a:srgbClr val="FBA97D"/>
              </a:gs>
              <a:gs pos="64000">
                <a:srgbClr val="FAC77D"/>
              </a:gs>
              <a:gs pos="82001">
                <a:srgbClr val="FEE7F2"/>
              </a:gs>
              <a:gs pos="100000">
                <a:srgbClr val="FBEAC7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FFFF00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שוקו דילמה 20:00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Text Box 9"/>
          <p:cNvSpPr txBox="1">
            <a:spLocks noChangeArrowheads="1"/>
          </p:cNvSpPr>
          <p:nvPr/>
        </p:nvSpPr>
        <p:spPr bwMode="auto">
          <a:xfrm>
            <a:off x="7572396" y="2285992"/>
            <a:ext cx="1138237" cy="37147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rgbClr val="FBD4B4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מועדון פתוח</a:t>
            </a: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899592" y="3789040"/>
            <a:ext cx="709609" cy="64294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rgbClr val="FBD4B4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מועדון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פתוח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815903" y="2274464"/>
            <a:ext cx="709609" cy="64294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rgbClr val="FBD4B4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מועדון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פתוח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7524328" y="5445224"/>
            <a:ext cx="1138237" cy="37147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rgbClr val="FBD4B4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מועדון פתוח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7452320" y="3645024"/>
            <a:ext cx="1138237" cy="37147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rgbClr val="FBD4B4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מועדון פתוח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899592" y="5661248"/>
            <a:ext cx="709609" cy="500066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rgbClr val="FBD4B4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מועדון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פתוח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35696" y="908720"/>
            <a:ext cx="1428760" cy="95410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sz="2000" dirty="0" smtClean="0">
                <a:solidFill>
                  <a:schemeClr val="bg1"/>
                </a:solidFill>
              </a:rPr>
              <a:t>פורים ז'-ח' "אתגר אותי"</a:t>
            </a:r>
          </a:p>
          <a:p>
            <a:r>
              <a:rPr lang="he-IL" sz="1600" dirty="0" smtClean="0">
                <a:solidFill>
                  <a:schemeClr val="bg1"/>
                </a:solidFill>
              </a:rPr>
              <a:t>19:00-21:00</a:t>
            </a:r>
          </a:p>
        </p:txBody>
      </p:sp>
      <p:sp>
        <p:nvSpPr>
          <p:cNvPr id="29" name="מלבן 28"/>
          <p:cNvSpPr/>
          <p:nvPr/>
        </p:nvSpPr>
        <p:spPr>
          <a:xfrm>
            <a:off x="3275856" y="2996952"/>
            <a:ext cx="1080120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1600" dirty="0" smtClean="0">
                <a:solidFill>
                  <a:schemeClr val="tx1"/>
                </a:solidFill>
              </a:rPr>
              <a:t>הגנה עצמית</a:t>
            </a:r>
          </a:p>
          <a:p>
            <a:r>
              <a:rPr lang="he-IL" sz="1600" dirty="0" smtClean="0">
                <a:solidFill>
                  <a:schemeClr val="tx1"/>
                </a:solidFill>
              </a:rPr>
              <a:t>י' 21:00</a:t>
            </a:r>
          </a:p>
        </p:txBody>
      </p:sp>
      <p:sp>
        <p:nvSpPr>
          <p:cNvPr id="30" name="מלבן 29"/>
          <p:cNvSpPr/>
          <p:nvPr/>
        </p:nvSpPr>
        <p:spPr>
          <a:xfrm>
            <a:off x="3347864" y="4437112"/>
            <a:ext cx="1080120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1600" dirty="0" smtClean="0">
                <a:solidFill>
                  <a:schemeClr val="tx1"/>
                </a:solidFill>
              </a:rPr>
              <a:t>הגנה עצמית</a:t>
            </a:r>
          </a:p>
          <a:p>
            <a:r>
              <a:rPr lang="he-IL" sz="1600" dirty="0" smtClean="0">
                <a:solidFill>
                  <a:schemeClr val="tx1"/>
                </a:solidFill>
              </a:rPr>
              <a:t>י' 21:00</a:t>
            </a:r>
          </a:p>
        </p:txBody>
      </p:sp>
      <p:sp>
        <p:nvSpPr>
          <p:cNvPr id="31" name="מלבן 30"/>
          <p:cNvSpPr/>
          <p:nvPr/>
        </p:nvSpPr>
        <p:spPr>
          <a:xfrm>
            <a:off x="3419872" y="6353944"/>
            <a:ext cx="1080120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1600" dirty="0" smtClean="0">
                <a:solidFill>
                  <a:schemeClr val="tx1"/>
                </a:solidFill>
              </a:rPr>
              <a:t>הגנה עצמית</a:t>
            </a:r>
          </a:p>
          <a:p>
            <a:r>
              <a:rPr lang="he-IL" sz="1600" dirty="0" smtClean="0">
                <a:solidFill>
                  <a:schemeClr val="tx1"/>
                </a:solidFill>
              </a:rPr>
              <a:t>י' 21:00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051720" y="2564904"/>
            <a:ext cx="1138237" cy="37147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rgbClr val="FBD4B4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מועדון פתוח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7524328" y="7245424"/>
            <a:ext cx="1138237" cy="37147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rgbClr val="FBD4B4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מועדון פתוח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מלבן 35"/>
          <p:cNvSpPr/>
          <p:nvPr/>
        </p:nvSpPr>
        <p:spPr>
          <a:xfrm>
            <a:off x="5004048" y="908720"/>
            <a:ext cx="1296144" cy="11521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rgbClr val="800080"/>
                </a:solidFill>
              </a:rPr>
              <a:t>22:00</a:t>
            </a:r>
          </a:p>
          <a:p>
            <a:r>
              <a:rPr lang="he-IL" dirty="0" smtClean="0">
                <a:solidFill>
                  <a:srgbClr val="800080"/>
                </a:solidFill>
              </a:rPr>
              <a:t>מסיבת פורים י'-י"ב במועדון</a:t>
            </a:r>
          </a:p>
        </p:txBody>
      </p:sp>
      <p:sp>
        <p:nvSpPr>
          <p:cNvPr id="37" name="מלבן 36"/>
          <p:cNvSpPr/>
          <p:nvPr/>
        </p:nvSpPr>
        <p:spPr>
          <a:xfrm>
            <a:off x="4932040" y="5589240"/>
            <a:ext cx="1296144" cy="504056"/>
          </a:xfrm>
          <a:prstGeom prst="rect">
            <a:avLst/>
          </a:prstGeom>
          <a:solidFill>
            <a:srgbClr val="99F5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rgbClr val="800080"/>
                </a:solidFill>
              </a:rPr>
              <a:t>יום המעשים הטובים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טרק">
  <a:themeElements>
    <a:clrScheme name="טרק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טר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טרק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320</TotalTime>
  <Words>329</Words>
  <Application>Microsoft Office PowerPoint</Application>
  <PresentationFormat>‫הצגה על המסך (4:3)</PresentationFormat>
  <Paragraphs>144</Paragraphs>
  <Slides>1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טרק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USER</cp:lastModifiedBy>
  <cp:revision>44</cp:revision>
  <dcterms:created xsi:type="dcterms:W3CDTF">2014-12-25T16:19:18Z</dcterms:created>
  <dcterms:modified xsi:type="dcterms:W3CDTF">2015-03-03T05:21:02Z</dcterms:modified>
</cp:coreProperties>
</file>